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7" r:id="rId1"/>
  </p:sldMasterIdLst>
  <p:sldIdLst>
    <p:sldId id="260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B27-DE4C-4B9E-BB11-B9027034A00F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9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7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00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119902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113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14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55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08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7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21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2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95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2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15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1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7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4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45239D-4A75-439B-BF36-343607CF43AB}"/>
              </a:ext>
            </a:extLst>
          </p:cNvPr>
          <p:cNvSpPr txBox="1"/>
          <p:nvPr/>
        </p:nvSpPr>
        <p:spPr>
          <a:xfrm>
            <a:off x="492279" y="213731"/>
            <a:ext cx="1129665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2">
                    <a:lumMod val="50000"/>
                  </a:schemeClr>
                </a:solidFill>
                <a:latin typeface="XCCW Joined 4a" panose="03050602040000000000" pitchFamily="66" charset="0"/>
              </a:rPr>
              <a:t>Can you make a word list for one of these sounds?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147067"/>
              </p:ext>
            </p:extLst>
          </p:nvPr>
        </p:nvGraphicFramePr>
        <p:xfrm>
          <a:off x="1652858" y="1879393"/>
          <a:ext cx="8127999" cy="4050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90673876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7828483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280367307"/>
                    </a:ext>
                  </a:extLst>
                </a:gridCol>
              </a:tblGrid>
              <a:tr h="685387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XCCW Joined 4a" panose="03050602040000000000" pitchFamily="66" charset="0"/>
                        </a:rPr>
                        <a:t>air</a:t>
                      </a:r>
                      <a:endParaRPr lang="en-GB" sz="4000" u="sng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XCCW Joined 4a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XCCW Joined 4a" panose="03050602040000000000" pitchFamily="66" charset="0"/>
                        </a:rPr>
                        <a:t>are</a:t>
                      </a:r>
                      <a:endParaRPr lang="en-GB" sz="4000" u="sng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XCCW Joined 4a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XCCW Joined 4a" panose="03050602040000000000" pitchFamily="66" charset="0"/>
                        </a:rPr>
                        <a:t>ear</a:t>
                      </a:r>
                      <a:endParaRPr lang="en-GB" sz="4000" u="sng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XCCW Joined 4a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657477"/>
                  </a:ext>
                </a:extLst>
              </a:tr>
              <a:tr h="3349347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XCCW Joined 4a" panose="03050602040000000000" pitchFamily="66" charset="0"/>
                        </a:rPr>
                        <a:t>fair</a:t>
                      </a:r>
                      <a:endParaRPr lang="en-GB" sz="3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XCCW Joined 4a" panose="0305060204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XCCW Joined 4a" panose="03050602040000000000" pitchFamily="66" charset="0"/>
                        </a:rPr>
                        <a:t>care</a:t>
                      </a:r>
                      <a:endParaRPr lang="en-GB" sz="3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XCCW Joined 4a" panose="0305060204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XCCW Joined 4a" panose="03050602040000000000" pitchFamily="66" charset="0"/>
                        </a:rPr>
                        <a:t>dear</a:t>
                      </a:r>
                      <a:endParaRPr lang="en-GB" sz="3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XCCW Joined 4a" panose="030506020400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472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558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AEE138-CA03-4CB3-8799-52A686BD5D44}"/>
              </a:ext>
            </a:extLst>
          </p:cNvPr>
          <p:cNvSpPr txBox="1"/>
          <p:nvPr/>
        </p:nvSpPr>
        <p:spPr>
          <a:xfrm>
            <a:off x="5839097" y="20385"/>
            <a:ext cx="609501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Monday 1</a:t>
            </a:r>
            <a:r>
              <a:rPr lang="en-GB" sz="3200" u="sng" baseline="30000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st</a:t>
            </a:r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 March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4486E0-D649-4441-B9C5-95CB73A4BC08}"/>
              </a:ext>
            </a:extLst>
          </p:cNvPr>
          <p:cNvSpPr txBox="1"/>
          <p:nvPr/>
        </p:nvSpPr>
        <p:spPr>
          <a:xfrm>
            <a:off x="5374257" y="20385"/>
            <a:ext cx="655985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Tuesday 2</a:t>
            </a:r>
            <a:r>
              <a:rPr lang="en-GB" sz="3200" u="sng" baseline="30000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nd</a:t>
            </a:r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 March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4E5690-754C-4CB1-9ED4-74E9D3B1064D}"/>
              </a:ext>
            </a:extLst>
          </p:cNvPr>
          <p:cNvSpPr txBox="1"/>
          <p:nvPr/>
        </p:nvSpPr>
        <p:spPr>
          <a:xfrm>
            <a:off x="4839419" y="20385"/>
            <a:ext cx="709468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Wednesday 3</a:t>
            </a:r>
            <a:r>
              <a:rPr lang="en-GB" sz="3200" u="sng" baseline="30000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rd</a:t>
            </a:r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 March 2021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157520-3A35-417C-967A-E47E2F86D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854285"/>
            <a:ext cx="7863320" cy="58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548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AEE138-CA03-4CB3-8799-52A686BD5D44}"/>
              </a:ext>
            </a:extLst>
          </p:cNvPr>
          <p:cNvSpPr txBox="1"/>
          <p:nvPr/>
        </p:nvSpPr>
        <p:spPr>
          <a:xfrm>
            <a:off x="5839097" y="20385"/>
            <a:ext cx="609501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Monday 1</a:t>
            </a:r>
            <a:r>
              <a:rPr lang="en-GB" sz="3200" u="sng" baseline="30000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st</a:t>
            </a:r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 March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4486E0-D649-4441-B9C5-95CB73A4BC08}"/>
              </a:ext>
            </a:extLst>
          </p:cNvPr>
          <p:cNvSpPr txBox="1"/>
          <p:nvPr/>
        </p:nvSpPr>
        <p:spPr>
          <a:xfrm>
            <a:off x="5374257" y="20385"/>
            <a:ext cx="655985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Tuesday 2</a:t>
            </a:r>
            <a:r>
              <a:rPr lang="en-GB" sz="3200" u="sng" baseline="30000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nd</a:t>
            </a:r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 March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4E5690-754C-4CB1-9ED4-74E9D3B1064D}"/>
              </a:ext>
            </a:extLst>
          </p:cNvPr>
          <p:cNvSpPr txBox="1"/>
          <p:nvPr/>
        </p:nvSpPr>
        <p:spPr>
          <a:xfrm>
            <a:off x="4839419" y="20385"/>
            <a:ext cx="709468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Wednesday 3</a:t>
            </a:r>
            <a:r>
              <a:rPr lang="en-GB" sz="3200" u="sng" baseline="30000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rd</a:t>
            </a:r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 March 2021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39FDC5-3775-489A-AB71-52825809C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959" y="904874"/>
            <a:ext cx="11427689" cy="55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27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AEE138-CA03-4CB3-8799-52A686BD5D44}"/>
              </a:ext>
            </a:extLst>
          </p:cNvPr>
          <p:cNvSpPr txBox="1"/>
          <p:nvPr/>
        </p:nvSpPr>
        <p:spPr>
          <a:xfrm>
            <a:off x="5839097" y="20385"/>
            <a:ext cx="609501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Monday 1</a:t>
            </a:r>
            <a:r>
              <a:rPr lang="en-GB" sz="3200" u="sng" baseline="30000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st</a:t>
            </a:r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 March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4486E0-D649-4441-B9C5-95CB73A4BC08}"/>
              </a:ext>
            </a:extLst>
          </p:cNvPr>
          <p:cNvSpPr txBox="1"/>
          <p:nvPr/>
        </p:nvSpPr>
        <p:spPr>
          <a:xfrm>
            <a:off x="5374257" y="20385"/>
            <a:ext cx="655985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Tuesday 2</a:t>
            </a:r>
            <a:r>
              <a:rPr lang="en-GB" sz="3200" u="sng" baseline="30000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nd</a:t>
            </a:r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 March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4E5690-754C-4CB1-9ED4-74E9D3B1064D}"/>
              </a:ext>
            </a:extLst>
          </p:cNvPr>
          <p:cNvSpPr txBox="1"/>
          <p:nvPr/>
        </p:nvSpPr>
        <p:spPr>
          <a:xfrm>
            <a:off x="4839419" y="20385"/>
            <a:ext cx="709468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Wednesday 3</a:t>
            </a:r>
            <a:r>
              <a:rPr lang="en-GB" sz="3200" u="sng" baseline="30000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rd</a:t>
            </a:r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 March 2021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7B8F0C4-1F31-4114-B8FA-BA7ADB5622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1471612"/>
            <a:ext cx="10648950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07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AEE138-CA03-4CB3-8799-52A686BD5D44}"/>
              </a:ext>
            </a:extLst>
          </p:cNvPr>
          <p:cNvSpPr txBox="1"/>
          <p:nvPr/>
        </p:nvSpPr>
        <p:spPr>
          <a:xfrm>
            <a:off x="5839097" y="20385"/>
            <a:ext cx="609501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Monday 1</a:t>
            </a:r>
            <a:r>
              <a:rPr lang="en-GB" sz="3200" u="sng" baseline="30000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st</a:t>
            </a:r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 March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4486E0-D649-4441-B9C5-95CB73A4BC08}"/>
              </a:ext>
            </a:extLst>
          </p:cNvPr>
          <p:cNvSpPr txBox="1"/>
          <p:nvPr/>
        </p:nvSpPr>
        <p:spPr>
          <a:xfrm>
            <a:off x="5374257" y="20385"/>
            <a:ext cx="655985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Tuesday 2</a:t>
            </a:r>
            <a:r>
              <a:rPr lang="en-GB" sz="3200" u="sng" baseline="30000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nd</a:t>
            </a:r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 March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4E5690-754C-4CB1-9ED4-74E9D3B1064D}"/>
              </a:ext>
            </a:extLst>
          </p:cNvPr>
          <p:cNvSpPr txBox="1"/>
          <p:nvPr/>
        </p:nvSpPr>
        <p:spPr>
          <a:xfrm>
            <a:off x="4839419" y="20385"/>
            <a:ext cx="709468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Wednesday 3</a:t>
            </a:r>
            <a:r>
              <a:rPr lang="en-GB" sz="3200" u="sng" baseline="30000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rd</a:t>
            </a:r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 March 2021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4D2E7F-F4CC-44CE-ABA3-D53F53848E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668" y="727627"/>
            <a:ext cx="9023859" cy="597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45271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1555</TotalTime>
  <Words>66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Tw Cen MT</vt:lpstr>
      <vt:lpstr>XCCW Joined 4a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Richards</dc:creator>
  <cp:lastModifiedBy>Natalie Richards</cp:lastModifiedBy>
  <cp:revision>65</cp:revision>
  <dcterms:created xsi:type="dcterms:W3CDTF">2021-01-18T10:32:14Z</dcterms:created>
  <dcterms:modified xsi:type="dcterms:W3CDTF">2021-03-02T12:55:51Z</dcterms:modified>
</cp:coreProperties>
</file>