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1" r:id="rId5"/>
    <p:sldId id="262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6FDD3-AAC9-1F4D-AF3C-4C04ED0D68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Wednesday 3.3.21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FED983-B6F3-1E4E-B28D-66B6695D95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WALT: read and  understand analog time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957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4B19F-2A3F-6B48-8EAB-312B61332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3BF4-B2D3-FD48-8EE8-A065FEA60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is the difference between writing the time in the morning  compared to the day time? Does anything change or does it stay the same…</a:t>
            </a:r>
          </a:p>
        </p:txBody>
      </p:sp>
    </p:spTree>
    <p:extLst>
      <p:ext uri="{BB962C8B-B14F-4D97-AF65-F5344CB8AC3E}">
        <p14:creationId xmlns:p14="http://schemas.microsoft.com/office/powerpoint/2010/main" val="269910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5FAA851-9EB1-439E-AD6B-90A3E4F0C4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What is the time indicated on the analog clockface? </a:t>
            </a:r>
          </a:p>
          <a:p>
            <a:r>
              <a:rPr lang="en-US" sz="1800" dirty="0">
                <a:solidFill>
                  <a:srgbClr val="262626"/>
                </a:solidFill>
              </a:rPr>
              <a:t>Write your answer in digital time… 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clock, different, time&#10;&#10;Description automatically generated">
            <a:extLst>
              <a:ext uri="{FF2B5EF4-FFF2-40B4-BE49-F238E27FC236}">
                <a16:creationId xmlns:a16="http://schemas.microsoft.com/office/drawing/2014/main" id="{A274F179-BC26-DC4C-8CD4-2174EA49B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1525224"/>
            <a:ext cx="7012751" cy="317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2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F52698-B0CA-4F48-B638-6028C64C2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Copy the picture on the right into your books!!</a:t>
            </a: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text, clock, different, hand&#10;&#10;Description automatically generated">
            <a:extLst>
              <a:ext uri="{FF2B5EF4-FFF2-40B4-BE49-F238E27FC236}">
                <a16:creationId xmlns:a16="http://schemas.microsoft.com/office/drawing/2014/main" id="{4AED60C0-7328-2746-971B-14BF6D21C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316" y="332711"/>
            <a:ext cx="4969543" cy="61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45405-2E66-8341-9CC5-235C31D23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analog clock face the time one twenty. </a:t>
            </a:r>
          </a:p>
          <a:p>
            <a:endParaRPr lang="en-US" dirty="0"/>
          </a:p>
          <a:p>
            <a:r>
              <a:rPr lang="en-US" dirty="0"/>
              <a:t>Once you have completed the clockface then complete the digital clock. </a:t>
            </a:r>
          </a:p>
          <a:p>
            <a:endParaRPr lang="en-US" dirty="0"/>
          </a:p>
          <a:p>
            <a:r>
              <a:rPr lang="en-US" dirty="0"/>
              <a:t>Finally, think and write down how you might say this time…? (verbally) </a:t>
            </a:r>
          </a:p>
        </p:txBody>
      </p:sp>
    </p:spTree>
    <p:extLst>
      <p:ext uri="{BB962C8B-B14F-4D97-AF65-F5344CB8AC3E}">
        <p14:creationId xmlns:p14="http://schemas.microsoft.com/office/powerpoint/2010/main" val="1629004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DF1AD-79A9-8445-B879-AAA521D71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slide 4 and 5 with a different question.. </a:t>
            </a:r>
          </a:p>
          <a:p>
            <a:endParaRPr lang="en-US" dirty="0"/>
          </a:p>
          <a:p>
            <a:r>
              <a:rPr lang="en-US" dirty="0"/>
              <a:t>E.g. two thirty = half past two = 2:30pm </a:t>
            </a:r>
          </a:p>
        </p:txBody>
      </p:sp>
    </p:spTree>
    <p:extLst>
      <p:ext uri="{BB962C8B-B14F-4D97-AF65-F5344CB8AC3E}">
        <p14:creationId xmlns:p14="http://schemas.microsoft.com/office/powerpoint/2010/main" val="381623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56886-D225-4A41-BFD5-EC7FE8A7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n-US" sz="2800" u="sng">
                <a:solidFill>
                  <a:srgbClr val="262626"/>
                </a:solidFill>
              </a:rPr>
              <a:t>Extensions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124792-B7BC-4CEA-A644-1C3141007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Write the time in digital and </a:t>
            </a:r>
            <a:r>
              <a:rPr lang="en-US" sz="1800">
                <a:solidFill>
                  <a:srgbClr val="262626"/>
                </a:solidFill>
              </a:rPr>
              <a:t>24hr time. 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C2DFDB-E031-1141-AB6F-08503C872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09" y="2076845"/>
            <a:ext cx="2609659" cy="2704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1C392B-CAF8-9E42-A3E0-AE0CA843E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5509" y="2279255"/>
            <a:ext cx="2565400" cy="2501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03435A-F28E-1944-A885-7D62C36E7085}"/>
              </a:ext>
            </a:extLst>
          </p:cNvPr>
          <p:cNvSpPr txBox="1"/>
          <p:nvPr/>
        </p:nvSpPr>
        <p:spPr>
          <a:xfrm>
            <a:off x="5604933" y="1388533"/>
            <a:ext cx="48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EEA30-0134-024E-BDD9-B6D10E979850}"/>
              </a:ext>
            </a:extLst>
          </p:cNvPr>
          <p:cNvSpPr txBox="1"/>
          <p:nvPr/>
        </p:nvSpPr>
        <p:spPr>
          <a:xfrm>
            <a:off x="9004785" y="1388533"/>
            <a:ext cx="489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3735678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140</Words>
  <Application>Microsoft Macintosh PowerPoint</Application>
  <PresentationFormat>Widescreen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Wednesday 3.3.21</vt:lpstr>
      <vt:lpstr>Warm up:</vt:lpstr>
      <vt:lpstr>PowerPoint Presentation</vt:lpstr>
      <vt:lpstr>PowerPoint Presentation</vt:lpstr>
      <vt:lpstr>PowerPoint Presentation</vt:lpstr>
      <vt:lpstr>PowerPoint Presentation</vt:lpstr>
      <vt:lpstr>Extensions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Wednesday 3.3.21</dc:title>
  <dc:creator>Skinner, Tate Austin - skita001</dc:creator>
  <cp:lastModifiedBy>Skinner, Tate Austin - skita001</cp:lastModifiedBy>
  <cp:revision>1</cp:revision>
  <dcterms:created xsi:type="dcterms:W3CDTF">2021-03-02T19:50:53Z</dcterms:created>
  <dcterms:modified xsi:type="dcterms:W3CDTF">2021-03-02T19:52:37Z</dcterms:modified>
</cp:coreProperties>
</file>