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574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711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203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1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3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4468482" y="200025"/>
            <a:ext cx="7723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Wednesday 3</a:t>
            </a:r>
            <a:r>
              <a:rPr lang="en-GB" sz="3200" baseline="300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rd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798015" y="53971"/>
            <a:ext cx="1737360" cy="1532445"/>
            <a:chOff x="4852851" y="2285999"/>
            <a:chExt cx="1737360" cy="1532445"/>
          </a:xfrm>
        </p:grpSpPr>
        <p:sp>
          <p:nvSpPr>
            <p:cNvPr id="3" name="Oval 2"/>
            <p:cNvSpPr/>
            <p:nvPr/>
          </p:nvSpPr>
          <p:spPr>
            <a:xfrm>
              <a:off x="4852851" y="2285999"/>
              <a:ext cx="1737360" cy="15324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60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852851" y="2422430"/>
              <a:ext cx="17373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u="heavy" dirty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5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air</a:t>
              </a:r>
              <a:endParaRPr lang="en-GB" sz="66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8791" y="96259"/>
            <a:ext cx="2863971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6808587" y="53971"/>
            <a:ext cx="4879893" cy="2499595"/>
          </a:xfrm>
          <a:prstGeom prst="wedgeEllipseCallout">
            <a:avLst>
              <a:gd name="adj1" fmla="val 52513"/>
              <a:gd name="adj2" fmla="val 5565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Time to read..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special friend sound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Fred the word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word </a:t>
            </a:r>
            <a:endParaRPr lang="en-GB" sz="2400" dirty="0">
              <a:solidFill>
                <a:schemeClr val="accent3"/>
              </a:solidFill>
              <a:latin typeface="XCCW Joined 4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9A84A5-5887-441D-A8C2-00C5970FAA70}"/>
              </a:ext>
            </a:extLst>
          </p:cNvPr>
          <p:cNvSpPr txBox="1"/>
          <p:nvPr/>
        </p:nvSpPr>
        <p:spPr>
          <a:xfrm>
            <a:off x="258791" y="1707554"/>
            <a:ext cx="3361114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st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D9FA3C-31BB-4701-A24C-68C5CBC5C26C}"/>
              </a:ext>
            </a:extLst>
          </p:cNvPr>
          <p:cNvSpPr txBox="1"/>
          <p:nvPr/>
        </p:nvSpPr>
        <p:spPr>
          <a:xfrm>
            <a:off x="258791" y="3318849"/>
            <a:ext cx="2863971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h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E98AA5-85C9-419D-BE5F-2045CF9345B3}"/>
              </a:ext>
            </a:extLst>
          </p:cNvPr>
          <p:cNvSpPr txBox="1"/>
          <p:nvPr/>
        </p:nvSpPr>
        <p:spPr>
          <a:xfrm>
            <a:off x="258791" y="4930144"/>
            <a:ext cx="2863971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CBC1AA-A1BD-43A0-AE2E-629E765A3B7D}"/>
              </a:ext>
            </a:extLst>
          </p:cNvPr>
          <p:cNvSpPr txBox="1"/>
          <p:nvPr/>
        </p:nvSpPr>
        <p:spPr>
          <a:xfrm>
            <a:off x="3786136" y="3318849"/>
            <a:ext cx="3761118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ch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29757" y="712437"/>
            <a:ext cx="3810686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foo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914" y="3135115"/>
            <a:ext cx="402336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b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ar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" y="164953"/>
            <a:ext cx="1566418" cy="1704816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2052074" y="115434"/>
            <a:ext cx="4879893" cy="2264862"/>
          </a:xfrm>
          <a:prstGeom prst="wedgeEllipseCallout">
            <a:avLst>
              <a:gd name="adj1" fmla="val -70254"/>
              <a:gd name="adj2" fmla="val -1255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Time to read..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special friend sound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Fred the word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word </a:t>
            </a:r>
            <a:endParaRPr lang="en-GB" sz="2400" dirty="0">
              <a:solidFill>
                <a:schemeClr val="accent3"/>
              </a:solidFill>
              <a:latin typeface="XCCW Joined 4a" panose="0305060204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686AA-DEB8-480D-892B-E5CD88D676F0}"/>
              </a:ext>
            </a:extLst>
          </p:cNvPr>
          <p:cNvSpPr txBox="1"/>
          <p:nvPr/>
        </p:nvSpPr>
        <p:spPr>
          <a:xfrm>
            <a:off x="6231670" y="2791646"/>
            <a:ext cx="4640247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g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74ED7B-1F3A-4B29-B969-FDC64B978A4E}"/>
              </a:ext>
            </a:extLst>
          </p:cNvPr>
          <p:cNvSpPr txBox="1"/>
          <p:nvPr/>
        </p:nvSpPr>
        <p:spPr>
          <a:xfrm>
            <a:off x="4065501" y="4873103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p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435</TotalTime>
  <Words>71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23</cp:revision>
  <dcterms:created xsi:type="dcterms:W3CDTF">2021-01-18T10:32:14Z</dcterms:created>
  <dcterms:modified xsi:type="dcterms:W3CDTF">2021-03-02T12:45:37Z</dcterms:modified>
</cp:coreProperties>
</file>