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9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574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3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711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2038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1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1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50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6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3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4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9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3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AEE138-CA03-4CB3-8799-52A686BD5D44}"/>
              </a:ext>
            </a:extLst>
          </p:cNvPr>
          <p:cNvSpPr txBox="1"/>
          <p:nvPr/>
        </p:nvSpPr>
        <p:spPr>
          <a:xfrm>
            <a:off x="-250166" y="200025"/>
            <a:ext cx="12442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Tuesday 2</a:t>
            </a:r>
            <a:r>
              <a:rPr lang="en-GB" sz="3200" baseline="300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nd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 March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45239D-4A75-439B-BF36-343607CF43AB}"/>
              </a:ext>
            </a:extLst>
          </p:cNvPr>
          <p:cNvSpPr txBox="1"/>
          <p:nvPr/>
        </p:nvSpPr>
        <p:spPr>
          <a:xfrm>
            <a:off x="447675" y="1752600"/>
            <a:ext cx="11296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Today we will…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Learn a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Practise reading and spelling words with the new sound.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Write sentences with new spellings,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40865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798015" y="53971"/>
            <a:ext cx="1737360" cy="1532445"/>
            <a:chOff x="4852851" y="2285999"/>
            <a:chExt cx="1737360" cy="1532445"/>
          </a:xfrm>
        </p:grpSpPr>
        <p:sp>
          <p:nvSpPr>
            <p:cNvPr id="3" name="Oval 2"/>
            <p:cNvSpPr/>
            <p:nvPr/>
          </p:nvSpPr>
          <p:spPr>
            <a:xfrm>
              <a:off x="4852851" y="2285999"/>
              <a:ext cx="1737360" cy="15324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60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852851" y="2422430"/>
              <a:ext cx="17373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u="heavy" dirty="0">
                  <a:solidFill>
                    <a:schemeClr val="accent3">
                      <a:lumMod val="50000"/>
                    </a:schemeClr>
                  </a:solidFill>
                  <a:uFill>
                    <a:solidFill>
                      <a:schemeClr val="accent5">
                        <a:lumMod val="75000"/>
                      </a:schemeClr>
                    </a:solidFill>
                  </a:uFill>
                  <a:latin typeface="XCCW Joined 4a" panose="03050602040000000000" pitchFamily="66" charset="0"/>
                </a:rPr>
                <a:t>or</a:t>
              </a:r>
              <a:endParaRPr lang="en-GB" sz="66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15992" y="165967"/>
            <a:ext cx="316302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6791334" y="165967"/>
            <a:ext cx="4879893" cy="2264862"/>
          </a:xfrm>
          <a:prstGeom prst="wedgeEllipseCallout">
            <a:avLst>
              <a:gd name="adj1" fmla="val 52513"/>
              <a:gd name="adj2" fmla="val 5565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8F3F56-AD9C-4FDC-BCE4-B09389D66CE3}"/>
              </a:ext>
            </a:extLst>
          </p:cNvPr>
          <p:cNvSpPr txBox="1"/>
          <p:nvPr/>
        </p:nvSpPr>
        <p:spPr>
          <a:xfrm>
            <a:off x="590643" y="2233431"/>
            <a:ext cx="383470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sh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D78624-896D-4B4A-8F31-939A6DF35EEC}"/>
              </a:ext>
            </a:extLst>
          </p:cNvPr>
          <p:cNvSpPr txBox="1"/>
          <p:nvPr/>
        </p:nvSpPr>
        <p:spPr>
          <a:xfrm>
            <a:off x="510130" y="4059356"/>
            <a:ext cx="383470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sp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t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7B9EE9-ED12-4B0D-8032-3A0B65402DE2}"/>
              </a:ext>
            </a:extLst>
          </p:cNvPr>
          <p:cNvSpPr txBox="1"/>
          <p:nvPr/>
        </p:nvSpPr>
        <p:spPr>
          <a:xfrm>
            <a:off x="5666695" y="2705725"/>
            <a:ext cx="383470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k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B31BCC-7683-47C1-AC78-48AF08A60018}"/>
              </a:ext>
            </a:extLst>
          </p:cNvPr>
          <p:cNvSpPr txBox="1"/>
          <p:nvPr/>
        </p:nvSpPr>
        <p:spPr>
          <a:xfrm>
            <a:off x="5666695" y="4548309"/>
            <a:ext cx="3834708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h</a:t>
            </a:r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u="sng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tx2">
                      <a:lumMod val="50000"/>
                    </a:schemeClr>
                  </a:solidFill>
                </a:uFill>
                <a:latin typeface="XCCW Joined 4a" panose="03050602040000000000" pitchFamily="66" charset="0"/>
              </a:rPr>
              <a:t>se</a:t>
            </a:r>
            <a:endParaRPr lang="en-GB" sz="8800" u="sng" dirty="0">
              <a:solidFill>
                <a:schemeClr val="accent3">
                  <a:lumMod val="50000"/>
                </a:schemeClr>
              </a:solidFill>
              <a:uFill>
                <a:solidFill>
                  <a:schemeClr val="tx2">
                    <a:lumMod val="50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7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29757" y="712437"/>
            <a:ext cx="3810686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u="heavy" dirty="0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foo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914" y="3135115"/>
            <a:ext cx="402336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b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1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ar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4" y="164953"/>
            <a:ext cx="1566418" cy="1704816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>
            <a:off x="2052074" y="115434"/>
            <a:ext cx="4879893" cy="2264862"/>
          </a:xfrm>
          <a:prstGeom prst="wedgeEllipseCallout">
            <a:avLst>
              <a:gd name="adj1" fmla="val -70254"/>
              <a:gd name="adj2" fmla="val -1255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Time to read..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special friend sound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Fred the word</a:t>
            </a:r>
          </a:p>
          <a:p>
            <a:pPr marL="342900" indent="-342900" algn="ctr">
              <a:buAutoNum type="arabicPeriod"/>
            </a:pPr>
            <a:r>
              <a:rPr lang="en-US" sz="2400" dirty="0">
                <a:solidFill>
                  <a:schemeClr val="accent3"/>
                </a:solidFill>
                <a:latin typeface="XCCW Joined 4a" panose="03050602040000000000" pitchFamily="66" charset="0"/>
              </a:rPr>
              <a:t>Say the word </a:t>
            </a:r>
            <a:endParaRPr lang="en-GB" sz="2400" dirty="0">
              <a:solidFill>
                <a:schemeClr val="accent3"/>
              </a:solidFill>
              <a:latin typeface="XCCW Joined 4a" panose="03050602040000000000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4686AA-DEB8-480D-892B-E5CD88D676F0}"/>
              </a:ext>
            </a:extLst>
          </p:cNvPr>
          <p:cNvSpPr txBox="1"/>
          <p:nvPr/>
        </p:nvSpPr>
        <p:spPr>
          <a:xfrm>
            <a:off x="5748590" y="2584612"/>
            <a:ext cx="4640247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j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igh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74ED7B-1F3A-4B29-B969-FDC64B978A4E}"/>
              </a:ext>
            </a:extLst>
          </p:cNvPr>
          <p:cNvSpPr txBox="1"/>
          <p:nvPr/>
        </p:nvSpPr>
        <p:spPr>
          <a:xfrm>
            <a:off x="4065501" y="4873103"/>
            <a:ext cx="359187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f</a:t>
            </a:r>
            <a:r>
              <a:rPr lang="en-US" sz="8800" u="heavy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or</a:t>
            </a:r>
            <a:r>
              <a:rPr lang="en-US" sz="8800" dirty="0" err="1">
                <a:solidFill>
                  <a:schemeClr val="accent3">
                    <a:lumMod val="50000"/>
                  </a:schemeClr>
                </a:solidFill>
                <a:uFill>
                  <a:solidFill>
                    <a:schemeClr val="accent5">
                      <a:lumMod val="75000"/>
                    </a:schemeClr>
                  </a:solidFill>
                </a:uFill>
                <a:latin typeface="XCCW Joined 4a" panose="03050602040000000000" pitchFamily="66" charset="0"/>
              </a:rPr>
              <a:t>p</a:t>
            </a:r>
            <a:endParaRPr lang="en-GB" sz="8800" dirty="0">
              <a:solidFill>
                <a:schemeClr val="accent3">
                  <a:lumMod val="50000"/>
                </a:schemeClr>
              </a:solidFill>
              <a:uFill>
                <a:solidFill>
                  <a:schemeClr val="accent5">
                    <a:lumMod val="75000"/>
                  </a:schemeClr>
                </a:solidFill>
              </a:u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9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213</TotalTime>
  <Words>71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22</cp:revision>
  <dcterms:created xsi:type="dcterms:W3CDTF">2021-01-18T10:32:14Z</dcterms:created>
  <dcterms:modified xsi:type="dcterms:W3CDTF">2021-03-01T09:50:39Z</dcterms:modified>
</cp:coreProperties>
</file>